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2C6FD6A-7F63-4A08-A2BC-3153F757472D}" type="datetimeFigureOut">
              <a:rPr lang="en-US" smtClean="0"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E62C38B-6071-4280-BB6F-B3DD810E198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05400" y="152400"/>
            <a:ext cx="388620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Bellringer</a:t>
            </a:r>
            <a:r>
              <a:rPr lang="en-US" sz="2800" dirty="0" smtClean="0"/>
              <a:t> 1/5/2011</a:t>
            </a:r>
            <a:endParaRPr lang="en-US" sz="2800" dirty="0"/>
          </a:p>
        </p:txBody>
      </p:sp>
      <p:pic>
        <p:nvPicPr>
          <p:cNvPr id="5" name="Picture 4" descr="Jackson Mona Li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914400"/>
            <a:ext cx="2657475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Rounded Rectangular Callout 5"/>
          <p:cNvSpPr/>
          <p:nvPr/>
        </p:nvSpPr>
        <p:spPr>
          <a:xfrm>
            <a:off x="5105400" y="1143000"/>
            <a:ext cx="1219200" cy="533400"/>
          </a:xfrm>
          <a:prstGeom prst="wedgeRoundRectCallout">
            <a:avLst>
              <a:gd name="adj1" fmla="val 84113"/>
              <a:gd name="adj2" fmla="val 1039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EE-</a:t>
            </a:r>
            <a:r>
              <a:rPr lang="en-US" dirty="0" err="1" smtClean="0"/>
              <a:t>hee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28600"/>
            <a:ext cx="4495800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Use the first 10 minutes of class to answer the following questions.  All answers can be found in Section 1 and 2 of Ch 15.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5638800" cy="19389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did the Black Death influence the economic system of Europe?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were the Renaissance artists funded?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4876800"/>
            <a:ext cx="7620000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What is the meaning of a “Renaissance Man?”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Name 4 ways Renaissance ideas spread to Northern Europe.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</TotalTime>
  <Words>70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2011-01-05T16:55:13Z</dcterms:created>
  <dcterms:modified xsi:type="dcterms:W3CDTF">2011-01-05T17:05:07Z</dcterms:modified>
</cp:coreProperties>
</file>